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9" d="100"/>
          <a:sy n="79" d="100"/>
        </p:scale>
        <p:origin x="30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114263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239400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2542618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1017200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238262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205192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180649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163701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423217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34289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13D2CF-A216-4BC6-84FB-9AE037C0D706}" type="datetimeFigureOut">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3348441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413D2CF-A216-4BC6-84FB-9AE037C0D706}" type="datetimeFigureOut">
              <a:rPr kumimoji="1" lang="ja-JP" altLang="en-US" smtClean="0"/>
              <a:t>2022/4/26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716A76D-8350-479D-B844-FA716F9DA63C}" type="slidenum">
              <a:rPr kumimoji="1" lang="ja-JP" altLang="en-US" smtClean="0"/>
              <a:t>‹#›</a:t>
            </a:fld>
            <a:endParaRPr kumimoji="1" lang="ja-JP" altLang="en-US"/>
          </a:p>
        </p:txBody>
      </p:sp>
    </p:spTree>
    <p:extLst>
      <p:ext uri="{BB962C8B-B14F-4D97-AF65-F5344CB8AC3E}">
        <p14:creationId xmlns:p14="http://schemas.microsoft.com/office/powerpoint/2010/main" val="950328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49F4A96-4D0B-4AF2-80D3-D2EFF860F721}"/>
              </a:ext>
            </a:extLst>
          </p:cNvPr>
          <p:cNvSpPr txBox="1"/>
          <p:nvPr/>
        </p:nvSpPr>
        <p:spPr>
          <a:xfrm>
            <a:off x="177948" y="314325"/>
            <a:ext cx="6451451" cy="523220"/>
          </a:xfrm>
          <a:prstGeom prst="rect">
            <a:avLst/>
          </a:prstGeom>
          <a:noFill/>
        </p:spPr>
        <p:txBody>
          <a:bodyPr wrap="square" rtlCol="0">
            <a:spAutoFit/>
          </a:bodyPr>
          <a:lstStyle/>
          <a:p>
            <a:pPr algn="ctr"/>
            <a:r>
              <a:rPr kumimoji="1" lang="ja-JP" altLang="en-US" sz="2800" b="1" u="sng">
                <a:latin typeface="Meiryo UI" panose="020B0604030504040204" pitchFamily="50" charset="-128"/>
                <a:ea typeface="Meiryo UI" panose="020B0604030504040204" pitchFamily="50" charset="-128"/>
              </a:rPr>
              <a:t>国民</a:t>
            </a:r>
            <a:r>
              <a:rPr kumimoji="1" lang="ja-JP" altLang="en-US" sz="2800" b="1" u="sng" dirty="0">
                <a:latin typeface="Meiryo UI" panose="020B0604030504040204" pitchFamily="50" charset="-128"/>
                <a:ea typeface="Meiryo UI" panose="020B0604030504040204" pitchFamily="50" charset="-128"/>
              </a:rPr>
              <a:t>年金基金に関する資料請求</a:t>
            </a:r>
          </a:p>
        </p:txBody>
      </p:sp>
      <p:sp>
        <p:nvSpPr>
          <p:cNvPr id="7" name="テキスト ボックス 6">
            <a:extLst>
              <a:ext uri="{FF2B5EF4-FFF2-40B4-BE49-F238E27FC236}">
                <a16:creationId xmlns:a16="http://schemas.microsoft.com/office/drawing/2014/main" id="{27ACBB82-8D4A-4D14-9A18-B579F33EF4FB}"/>
              </a:ext>
            </a:extLst>
          </p:cNvPr>
          <p:cNvSpPr txBox="1"/>
          <p:nvPr/>
        </p:nvSpPr>
        <p:spPr>
          <a:xfrm>
            <a:off x="177947" y="911005"/>
            <a:ext cx="6451451"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下の枠内に必要事項を記入の上、ＦＡＸしてください。</a:t>
            </a:r>
          </a:p>
        </p:txBody>
      </p:sp>
      <p:sp>
        <p:nvSpPr>
          <p:cNvPr id="8" name="テキスト ボックス 7">
            <a:extLst>
              <a:ext uri="{FF2B5EF4-FFF2-40B4-BE49-F238E27FC236}">
                <a16:creationId xmlns:a16="http://schemas.microsoft.com/office/drawing/2014/main" id="{8D01DBA7-D759-4C00-A9F1-52D979426A48}"/>
              </a:ext>
            </a:extLst>
          </p:cNvPr>
          <p:cNvSpPr txBox="1"/>
          <p:nvPr/>
        </p:nvSpPr>
        <p:spPr>
          <a:xfrm>
            <a:off x="215180" y="1214923"/>
            <a:ext cx="6451451" cy="523220"/>
          </a:xfrm>
          <a:prstGeom prst="rect">
            <a:avLst/>
          </a:prstGeom>
          <a:noFill/>
        </p:spPr>
        <p:txBody>
          <a:bodyPr wrap="square" rtlCol="0">
            <a:spAutoFit/>
          </a:bodyPr>
          <a:lstStyle/>
          <a:p>
            <a:pPr algn="ct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ＦＡＸ番号　</a:t>
            </a:r>
            <a:r>
              <a:rPr kumimoji="1" lang="en-US" altLang="ja-JP" sz="2800" dirty="0">
                <a:latin typeface="Meiryo UI" panose="020B0604030504040204" pitchFamily="50" charset="-128"/>
                <a:ea typeface="Meiryo UI" panose="020B0604030504040204" pitchFamily="50" charset="-128"/>
              </a:rPr>
              <a:t>026-262-1193】</a:t>
            </a:r>
            <a:endParaRPr kumimoji="1" lang="ja-JP" altLang="en-US" sz="2800" dirty="0">
              <a:latin typeface="Meiryo UI" panose="020B0604030504040204" pitchFamily="50" charset="-128"/>
              <a:ea typeface="Meiryo UI" panose="020B0604030504040204" pitchFamily="50" charset="-128"/>
            </a:endParaRPr>
          </a:p>
        </p:txBody>
      </p:sp>
      <p:graphicFrame>
        <p:nvGraphicFramePr>
          <p:cNvPr id="9" name="表 9">
            <a:extLst>
              <a:ext uri="{FF2B5EF4-FFF2-40B4-BE49-F238E27FC236}">
                <a16:creationId xmlns:a16="http://schemas.microsoft.com/office/drawing/2014/main" id="{32B7AD31-E180-42E7-AA31-5E7D9009F8CB}"/>
              </a:ext>
            </a:extLst>
          </p:cNvPr>
          <p:cNvGraphicFramePr>
            <a:graphicFrameLocks noGrp="1"/>
          </p:cNvGraphicFramePr>
          <p:nvPr>
            <p:extLst>
              <p:ext uri="{D42A27DB-BD31-4B8C-83A1-F6EECF244321}">
                <p14:modId xmlns:p14="http://schemas.microsoft.com/office/powerpoint/2010/main" val="1608969237"/>
              </p:ext>
            </p:extLst>
          </p:nvPr>
        </p:nvGraphicFramePr>
        <p:xfrm>
          <a:off x="547687" y="1767367"/>
          <a:ext cx="5786438" cy="5707380"/>
        </p:xfrm>
        <a:graphic>
          <a:graphicData uri="http://schemas.openxmlformats.org/drawingml/2006/table">
            <a:tbl>
              <a:tblPr firstRow="1" bandRow="1">
                <a:tableStyleId>{5C22544A-7EE6-4342-B048-85BDC9FD1C3A}</a:tableStyleId>
              </a:tblPr>
              <a:tblGrid>
                <a:gridCol w="1422500">
                  <a:extLst>
                    <a:ext uri="{9D8B030D-6E8A-4147-A177-3AD203B41FA5}">
                      <a16:colId xmlns:a16="http://schemas.microsoft.com/office/drawing/2014/main" val="1212046183"/>
                    </a:ext>
                  </a:extLst>
                </a:gridCol>
                <a:gridCol w="4363938">
                  <a:extLst>
                    <a:ext uri="{9D8B030D-6E8A-4147-A177-3AD203B41FA5}">
                      <a16:colId xmlns:a16="http://schemas.microsoft.com/office/drawing/2014/main" val="3304599771"/>
                    </a:ext>
                  </a:extLst>
                </a:gridCol>
              </a:tblGrid>
              <a:tr h="894942">
                <a:tc>
                  <a:txBody>
                    <a:bodyPr/>
                    <a:lstStyle/>
                    <a:p>
                      <a:pPr algn="ctr"/>
                      <a:endParaRPr kumimoji="1" lang="en-US" altLang="ja-JP"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（フリガナ）</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氏　　名</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endParaRPr kumimoji="1" lang="en-US" altLang="ja-JP"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8196133"/>
                  </a:ext>
                </a:extLst>
              </a:tr>
              <a:tr h="693580">
                <a:tc>
                  <a:txBody>
                    <a:bodyPr/>
                    <a:lstStyle/>
                    <a:p>
                      <a:pPr algn="ctr"/>
                      <a:endParaRPr kumimoji="1" lang="en-US" altLang="ja-JP"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住　　所</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a:solidFill>
                            <a:schemeClr val="tx1"/>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8028697"/>
                  </a:ext>
                </a:extLst>
              </a:tr>
              <a:tr h="693580">
                <a:tc>
                  <a:txBody>
                    <a:bodyPr/>
                    <a:lstStyle/>
                    <a:p>
                      <a:pPr algn="ctr"/>
                      <a:endParaRPr kumimoji="1" lang="en-US" altLang="ja-JP"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生年月日</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b="0" dirty="0">
                          <a:solidFill>
                            <a:schemeClr val="tx1"/>
                          </a:solidFill>
                          <a:latin typeface="Meiryo UI" panose="020B0604030504040204" pitchFamily="50" charset="-128"/>
                          <a:ea typeface="Meiryo UI" panose="020B0604030504040204" pitchFamily="50" charset="-128"/>
                        </a:rPr>
                        <a:t>　　昭和　・　平成　　　　　　年　　　　　　月　　　　　　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404997"/>
                  </a:ext>
                </a:extLst>
              </a:tr>
              <a:tr h="529508">
                <a:tc>
                  <a:txBody>
                    <a:bodyPr/>
                    <a:lstStyle/>
                    <a:p>
                      <a:pPr algn="ct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性　　別</a:t>
                      </a:r>
                      <a:endParaRPr kumimoji="1" lang="en-US" altLang="ja-JP"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男　　　・　　　　女</a:t>
                      </a:r>
                      <a:endParaRPr kumimoji="1" lang="en-US" altLang="ja-JP" b="0" dirty="0">
                        <a:solidFill>
                          <a:schemeClr val="tx1"/>
                        </a:solidFill>
                        <a:latin typeface="Meiryo UI" panose="020B0604030504040204" pitchFamily="50" charset="-128"/>
                        <a:ea typeface="Meiryo UI" panose="020B0604030504040204" pitchFamily="50" charset="-128"/>
                      </a:endParaRPr>
                    </a:p>
                    <a:p>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246892"/>
                  </a:ext>
                </a:extLst>
              </a:tr>
              <a:tr h="529508">
                <a:tc>
                  <a:txBody>
                    <a:bodyPr/>
                    <a:lstStyle/>
                    <a:p>
                      <a:pPr algn="ct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所属組合名</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07622"/>
                  </a:ext>
                </a:extLst>
              </a:tr>
              <a:tr h="529508">
                <a:tc>
                  <a:txBody>
                    <a:bodyPr/>
                    <a:lstStyle/>
                    <a:p>
                      <a:pPr algn="ct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電話番号</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9641935"/>
                  </a:ext>
                </a:extLst>
              </a:tr>
              <a:tr h="529508">
                <a:tc>
                  <a:txBody>
                    <a:bodyPr/>
                    <a:lstStyle/>
                    <a:p>
                      <a:pPr algn="ct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メールアドレス</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200908"/>
                  </a:ext>
                </a:extLst>
              </a:tr>
              <a:tr h="492219">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連絡を希望する曜日・時間など</a:t>
                      </a:r>
                      <a:endParaRPr kumimoji="1" lang="en-US" altLang="ja-JP"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4925046"/>
                  </a:ext>
                </a:extLst>
              </a:tr>
              <a:tr h="693580">
                <a:tc>
                  <a:txBody>
                    <a:bodyPr/>
                    <a:lstStyle/>
                    <a:p>
                      <a:pPr algn="ctr"/>
                      <a:endParaRPr kumimoji="1" lang="en-US" altLang="ja-JP" b="0" dirty="0">
                        <a:solidFill>
                          <a:schemeClr val="tx1"/>
                        </a:solidFill>
                        <a:latin typeface="Meiryo UI" panose="020B0604030504040204" pitchFamily="50" charset="-128"/>
                        <a:ea typeface="Meiryo UI" panose="020B0604030504040204" pitchFamily="50" charset="-128"/>
                      </a:endParaRPr>
                    </a:p>
                    <a:p>
                      <a:pPr algn="ctr"/>
                      <a:r>
                        <a:rPr kumimoji="1" lang="ja-JP" altLang="en-US" b="0" dirty="0">
                          <a:solidFill>
                            <a:schemeClr val="tx1"/>
                          </a:solidFill>
                          <a:latin typeface="Meiryo UI" panose="020B0604030504040204" pitchFamily="50" charset="-128"/>
                          <a:ea typeface="Meiryo UI" panose="020B0604030504040204" pitchFamily="50" charset="-128"/>
                        </a:rPr>
                        <a:t>備　　考</a:t>
                      </a:r>
                      <a:endParaRPr kumimoji="1" lang="en-US" altLang="ja-JP" b="0" dirty="0">
                        <a:solidFill>
                          <a:schemeClr val="tx1"/>
                        </a:solidFill>
                        <a:latin typeface="Meiryo UI" panose="020B0604030504040204" pitchFamily="50" charset="-128"/>
                        <a:ea typeface="Meiryo UI" panose="020B0604030504040204" pitchFamily="50" charset="-128"/>
                      </a:endParaRPr>
                    </a:p>
                    <a:p>
                      <a:pPr algn="ctr"/>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4710529"/>
                  </a:ext>
                </a:extLst>
              </a:tr>
            </a:tbl>
          </a:graphicData>
        </a:graphic>
      </p:graphicFrame>
      <p:sp>
        <p:nvSpPr>
          <p:cNvPr id="13" name="テキスト ボックス 12">
            <a:extLst>
              <a:ext uri="{FF2B5EF4-FFF2-40B4-BE49-F238E27FC236}">
                <a16:creationId xmlns:a16="http://schemas.microsoft.com/office/drawing/2014/main" id="{353447AB-539D-446D-BBCD-71033D722C7D}"/>
              </a:ext>
            </a:extLst>
          </p:cNvPr>
          <p:cNvSpPr txBox="1"/>
          <p:nvPr/>
        </p:nvSpPr>
        <p:spPr>
          <a:xfrm>
            <a:off x="547688" y="8498383"/>
            <a:ext cx="5762624" cy="553998"/>
          </a:xfrm>
          <a:prstGeom prst="rect">
            <a:avLst/>
          </a:prstGeom>
          <a:noFill/>
          <a:ln>
            <a:solidFill>
              <a:schemeClr val="tx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長野県電気工事業工業組合</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380-0815</a:t>
            </a:r>
            <a:r>
              <a:rPr kumimoji="1" lang="ja-JP" altLang="en-US" sz="1400" dirty="0">
                <a:latin typeface="Meiryo UI" panose="020B0604030504040204" pitchFamily="50" charset="-128"/>
                <a:ea typeface="Meiryo UI" panose="020B0604030504040204" pitchFamily="50" charset="-128"/>
              </a:rPr>
              <a:t>　長野市鶴賀田町</a:t>
            </a:r>
            <a:r>
              <a:rPr kumimoji="1" lang="en-US" altLang="ja-JP" sz="1400" dirty="0">
                <a:latin typeface="Meiryo UI" panose="020B0604030504040204" pitchFamily="50" charset="-128"/>
                <a:ea typeface="Meiryo UI" panose="020B0604030504040204" pitchFamily="50" charset="-128"/>
              </a:rPr>
              <a:t>2088</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TEL 026-232-4675</a:t>
            </a:r>
          </a:p>
        </p:txBody>
      </p:sp>
      <p:sp>
        <p:nvSpPr>
          <p:cNvPr id="14" name="テキスト ボックス 13">
            <a:extLst>
              <a:ext uri="{FF2B5EF4-FFF2-40B4-BE49-F238E27FC236}">
                <a16:creationId xmlns:a16="http://schemas.microsoft.com/office/drawing/2014/main" id="{5F07AF08-234E-46EF-894D-CB12586ABD50}"/>
              </a:ext>
            </a:extLst>
          </p:cNvPr>
          <p:cNvSpPr txBox="1"/>
          <p:nvPr/>
        </p:nvSpPr>
        <p:spPr>
          <a:xfrm>
            <a:off x="547687" y="7557671"/>
            <a:ext cx="6228220" cy="938719"/>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全国国民年金基金より資料などが上記住所へ送付されます。</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全国国民年金基金または全国国民年金基金から委託を受けた者から国民年金基金に関する情報</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提供や勧奨が行われる場合があります。</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個人情報は厳正な管理の下、国民年金基金に関する情報提供や加入勧奨の目的以外に利用する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ことはございません。</a:t>
            </a:r>
            <a:endParaRPr kumimoji="1" lang="en-US" altLang="ja-JP" sz="11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9BE20F7-1ED0-465A-975C-31F2E8B6F047}"/>
              </a:ext>
            </a:extLst>
          </p:cNvPr>
          <p:cNvSpPr txBox="1"/>
          <p:nvPr/>
        </p:nvSpPr>
        <p:spPr>
          <a:xfrm>
            <a:off x="547687" y="9098458"/>
            <a:ext cx="5762624" cy="553998"/>
          </a:xfrm>
          <a:prstGeom prst="rect">
            <a:avLst/>
          </a:prstGeom>
          <a:noFill/>
          <a:ln>
            <a:solidFill>
              <a:schemeClr val="tx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お問い合わせ・ご相談は</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全国国民年金基金長野支部</a:t>
            </a:r>
            <a:endParaRPr kumimoji="1" lang="en-US" altLang="ja-JP" sz="16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0120-65-4192</a:t>
            </a:r>
          </a:p>
        </p:txBody>
      </p:sp>
    </p:spTree>
    <p:extLst>
      <p:ext uri="{BB962C8B-B14F-4D97-AF65-F5344CB8AC3E}">
        <p14:creationId xmlns:p14="http://schemas.microsoft.com/office/powerpoint/2010/main" val="6076851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167</Words>
  <Application>Microsoft Office PowerPoint</Application>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2019-11-25T02:24:40Z</dcterms:created>
  <dcterms:modified xsi:type="dcterms:W3CDTF">2022-04-26T07:18:11Z</dcterms:modified>
</cp:coreProperties>
</file>